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CCA717-64F2-4769-BF1F-16B19095D565}" v="3" dt="2025-02-05T10:54:56.618"/>
    <p1510:client id="{6DB63F11-609E-4580-B173-31F1847C5AAF}" v="4" dt="2025-02-05T10:31:52.630"/>
    <p1510:client id="{B5797D48-E78E-4485-8D7B-348629B832D4}" v="4" dt="2025-02-05T10:52:30.6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331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20:18:06.701" v="38" actId="20577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20:18:06.701" v="38" actId="20577"/>
        <pc:sldMkLst>
          <pc:docMk/>
          <pc:sldMk cId="2307593279" sldId="257"/>
        </pc:sldMkLst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B5797D48-E78E-4485-8D7B-348629B832D4}"/>
    <pc:docChg chg="undo custSel modSld">
      <pc:chgData name="Sergio Miguel" userId="09a8c75f-ff7f-4676-955b-0f07b7188bbf" providerId="ADAL" clId="{B5797D48-E78E-4485-8D7B-348629B832D4}" dt="2025-02-05T10:52:47.400" v="39" actId="6549"/>
      <pc:docMkLst>
        <pc:docMk/>
      </pc:docMkLst>
      <pc:sldChg chg="addSp modSp mod">
        <pc:chgData name="Sergio Miguel" userId="09a8c75f-ff7f-4676-955b-0f07b7188bbf" providerId="ADAL" clId="{B5797D48-E78E-4485-8D7B-348629B832D4}" dt="2025-02-05T10:52:47.400" v="39" actId="6549"/>
        <pc:sldMkLst>
          <pc:docMk/>
          <pc:sldMk cId="2307593279" sldId="257"/>
        </pc:sldMkLst>
        <pc:spChg chg="mod">
          <ac:chgData name="Sergio Miguel" userId="09a8c75f-ff7f-4676-955b-0f07b7188bbf" providerId="ADAL" clId="{B5797D48-E78E-4485-8D7B-348629B832D4}" dt="2025-02-05T10:52:47.400" v="39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B5797D48-E78E-4485-8D7B-348629B832D4}" dt="2025-02-05T10:50:23.842" v="18" actId="18131"/>
          <ac:picMkLst>
            <pc:docMk/>
            <pc:sldMk cId="2307593279" sldId="257"/>
            <ac:picMk id="5" creationId="{C9D92579-C63B-016F-598C-01936C43BBF3}"/>
          </ac:picMkLst>
        </pc:picChg>
      </pc:sldChg>
      <pc:sldChg chg="addSp delSp modSp mod">
        <pc:chgData name="Sergio Miguel" userId="09a8c75f-ff7f-4676-955b-0f07b7188bbf" providerId="ADAL" clId="{B5797D48-E78E-4485-8D7B-348629B832D4}" dt="2025-02-05T10:49:57.120" v="14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B5797D48-E78E-4485-8D7B-348629B832D4}" dt="2025-02-05T10:49:22.657" v="5" actId="478"/>
          <ac:picMkLst>
            <pc:docMk/>
            <pc:sldMk cId="359246181" sldId="258"/>
            <ac:picMk id="2" creationId="{CB42C84F-2658-66EF-F116-191DAD07501A}"/>
          </ac:picMkLst>
        </pc:picChg>
        <pc:picChg chg="del">
          <ac:chgData name="Sergio Miguel" userId="09a8c75f-ff7f-4676-955b-0f07b7188bbf" providerId="ADAL" clId="{B5797D48-E78E-4485-8D7B-348629B832D4}" dt="2025-02-05T10:46:43.681" v="0" actId="478"/>
          <ac:picMkLst>
            <pc:docMk/>
            <pc:sldMk cId="359246181" sldId="258"/>
            <ac:picMk id="4" creationId="{9AA57A96-28BF-EA87-5AA0-BF550EBB956E}"/>
          </ac:picMkLst>
        </pc:picChg>
        <pc:picChg chg="add mod modCrop">
          <ac:chgData name="Sergio Miguel" userId="09a8c75f-ff7f-4676-955b-0f07b7188bbf" providerId="ADAL" clId="{B5797D48-E78E-4485-8D7B-348629B832D4}" dt="2025-02-05T10:49:57.120" v="14" actId="18131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</pc:sldChg>
    </pc:docChg>
  </pc:docChgLst>
  <pc:docChgLst>
    <pc:chgData name="Sergio Miguel" userId="09a8c75f-ff7f-4676-955b-0f07b7188bbf" providerId="ADAL" clId="{6DB63F11-609E-4580-B173-31F1847C5AAF}"/>
    <pc:docChg chg="undo custSel modSld">
      <pc:chgData name="Sergio Miguel" userId="09a8c75f-ff7f-4676-955b-0f07b7188bbf" providerId="ADAL" clId="{6DB63F11-609E-4580-B173-31F1847C5AAF}" dt="2025-02-05T10:44:13.802" v="271" actId="6549"/>
      <pc:docMkLst>
        <pc:docMk/>
      </pc:docMkLst>
      <pc:sldChg chg="addSp modSp mod">
        <pc:chgData name="Sergio Miguel" userId="09a8c75f-ff7f-4676-955b-0f07b7188bbf" providerId="ADAL" clId="{6DB63F11-609E-4580-B173-31F1847C5AAF}" dt="2025-02-05T10:44:13.802" v="271" actId="6549"/>
        <pc:sldMkLst>
          <pc:docMk/>
          <pc:sldMk cId="2307593279" sldId="257"/>
        </pc:sldMkLst>
        <pc:spChg chg="mod">
          <ac:chgData name="Sergio Miguel" userId="09a8c75f-ff7f-4676-955b-0f07b7188bbf" providerId="ADAL" clId="{6DB63F11-609E-4580-B173-31F1847C5AAF}" dt="2025-02-05T10:44:13.802" v="271" actId="6549"/>
          <ac:spMkLst>
            <pc:docMk/>
            <pc:sldMk cId="2307593279" sldId="257"/>
            <ac:spMk id="4" creationId="{4ABB1FD7-B7E0-2C1A-EDC9-ECE5198F8AAB}"/>
          </ac:spMkLst>
        </pc:spChg>
        <pc:picChg chg="add mod modCrop">
          <ac:chgData name="Sergio Miguel" userId="09a8c75f-ff7f-4676-955b-0f07b7188bbf" providerId="ADAL" clId="{6DB63F11-609E-4580-B173-31F1847C5AAF}" dt="2025-02-05T10:32:36.602" v="32" actId="18131"/>
          <ac:picMkLst>
            <pc:docMk/>
            <pc:sldMk cId="2307593279" sldId="257"/>
            <ac:picMk id="2" creationId="{57203255-FA20-9004-DC67-6A0D26266FE3}"/>
          </ac:picMkLst>
        </pc:picChg>
      </pc:sldChg>
      <pc:sldChg chg="addSp delSp modSp mod">
        <pc:chgData name="Sergio Miguel" userId="09a8c75f-ff7f-4676-955b-0f07b7188bbf" providerId="ADAL" clId="{6DB63F11-609E-4580-B173-31F1847C5AAF}" dt="2025-02-05T10:31:33.033" v="22" actId="18131"/>
        <pc:sldMkLst>
          <pc:docMk/>
          <pc:sldMk cId="359246181" sldId="258"/>
        </pc:sldMkLst>
        <pc:picChg chg="add del mod modCrop">
          <ac:chgData name="Sergio Miguel" userId="09a8c75f-ff7f-4676-955b-0f07b7188bbf" providerId="ADAL" clId="{6DB63F11-609E-4580-B173-31F1847C5AAF}" dt="2025-02-05T10:30:35.022" v="9" actId="478"/>
          <ac:picMkLst>
            <pc:docMk/>
            <pc:sldMk cId="359246181" sldId="258"/>
            <ac:picMk id="2" creationId="{B96B89F3-58C4-B480-FFA8-57A3E2D4A5A5}"/>
          </ac:picMkLst>
        </pc:picChg>
        <pc:picChg chg="add mod modCrop">
          <ac:chgData name="Sergio Miguel" userId="09a8c75f-ff7f-4676-955b-0f07b7188bbf" providerId="ADAL" clId="{6DB63F11-609E-4580-B173-31F1847C5AAF}" dt="2025-02-05T10:31:33.033" v="22" actId="18131"/>
          <ac:picMkLst>
            <pc:docMk/>
            <pc:sldMk cId="359246181" sldId="258"/>
            <ac:picMk id="4" creationId="{9AA57A96-28BF-EA87-5AA0-BF550EBB956E}"/>
          </ac:picMkLst>
        </pc:picChg>
        <pc:picChg chg="del">
          <ac:chgData name="Sergio Miguel" userId="09a8c75f-ff7f-4676-955b-0f07b7188bbf" providerId="ADAL" clId="{6DB63F11-609E-4580-B173-31F1847C5AAF}" dt="2025-02-05T10:25:59.855" v="3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  <pc:docChgLst>
    <pc:chgData name="Sergio Miguel" userId="09a8c75f-ff7f-4676-955b-0f07b7188bbf" providerId="ADAL" clId="{35CCA717-64F2-4769-BF1F-16B19095D565}"/>
    <pc:docChg chg="custSel modSld">
      <pc:chgData name="Sergio Miguel" userId="09a8c75f-ff7f-4676-955b-0f07b7188bbf" providerId="ADAL" clId="{35CCA717-64F2-4769-BF1F-16B19095D565}" dt="2025-02-05T10:58:08.587" v="197" actId="6549"/>
      <pc:docMkLst>
        <pc:docMk/>
      </pc:docMkLst>
      <pc:sldChg chg="addSp delSp modSp mod">
        <pc:chgData name="Sergio Miguel" userId="09a8c75f-ff7f-4676-955b-0f07b7188bbf" providerId="ADAL" clId="{35CCA717-64F2-4769-BF1F-16B19095D565}" dt="2025-02-05T10:58:08.587" v="197" actId="6549"/>
        <pc:sldMkLst>
          <pc:docMk/>
          <pc:sldMk cId="2307593279" sldId="257"/>
        </pc:sldMkLst>
        <pc:spChg chg="mod">
          <ac:chgData name="Sergio Miguel" userId="09a8c75f-ff7f-4676-955b-0f07b7188bbf" providerId="ADAL" clId="{35CCA717-64F2-4769-BF1F-16B19095D565}" dt="2025-02-05T10:58:08.587" v="197" actId="6549"/>
          <ac:spMkLst>
            <pc:docMk/>
            <pc:sldMk cId="2307593279" sldId="257"/>
            <ac:spMk id="4" creationId="{4ABB1FD7-B7E0-2C1A-EDC9-ECE5198F8AAB}"/>
          </ac:spMkLst>
        </pc:spChg>
        <pc:picChg chg="del">
          <ac:chgData name="Sergio Miguel" userId="09a8c75f-ff7f-4676-955b-0f07b7188bbf" providerId="ADAL" clId="{35CCA717-64F2-4769-BF1F-16B19095D565}" dt="2025-02-05T10:54:55.338" v="14" actId="478"/>
          <ac:picMkLst>
            <pc:docMk/>
            <pc:sldMk cId="2307593279" sldId="257"/>
            <ac:picMk id="2" creationId="{57203255-FA20-9004-DC67-6A0D26266FE3}"/>
          </ac:picMkLst>
        </pc:picChg>
        <pc:picChg chg="del">
          <ac:chgData name="Sergio Miguel" userId="09a8c75f-ff7f-4676-955b-0f07b7188bbf" providerId="ADAL" clId="{35CCA717-64F2-4769-BF1F-16B19095D565}" dt="2025-02-05T10:54:56.618" v="15" actId="478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35CCA717-64F2-4769-BF1F-16B19095D565}" dt="2025-02-05T10:54:54.786" v="13" actId="478"/>
          <ac:picMkLst>
            <pc:docMk/>
            <pc:sldMk cId="2307593279" sldId="257"/>
            <ac:picMk id="5" creationId="{C9D92579-C63B-016F-598C-01936C43BBF3}"/>
          </ac:picMkLst>
        </pc:picChg>
        <pc:picChg chg="add mod modCrop">
          <ac:chgData name="Sergio Miguel" userId="09a8c75f-ff7f-4676-955b-0f07b7188bbf" providerId="ADAL" clId="{35CCA717-64F2-4769-BF1F-16B19095D565}" dt="2025-02-05T10:56:00.394" v="23" actId="18131"/>
          <ac:picMkLst>
            <pc:docMk/>
            <pc:sldMk cId="2307593279" sldId="257"/>
            <ac:picMk id="6" creationId="{8F943E8F-5B15-49C4-BDD5-9E3C7C10B6A4}"/>
          </ac:picMkLst>
        </pc:picChg>
      </pc:sldChg>
      <pc:sldChg chg="addSp delSp modSp mod">
        <pc:chgData name="Sergio Miguel" userId="09a8c75f-ff7f-4676-955b-0f07b7188bbf" providerId="ADAL" clId="{35CCA717-64F2-4769-BF1F-16B19095D565}" dt="2025-02-05T10:54:29.808" v="9" actId="18131"/>
        <pc:sldMkLst>
          <pc:docMk/>
          <pc:sldMk cId="359246181" sldId="258"/>
        </pc:sldMkLst>
        <pc:picChg chg="add mod modCrop">
          <ac:chgData name="Sergio Miguel" userId="09a8c75f-ff7f-4676-955b-0f07b7188bbf" providerId="ADAL" clId="{35CCA717-64F2-4769-BF1F-16B19095D565}" dt="2025-02-05T10:54:29.808" v="9" actId="18131"/>
          <ac:picMkLst>
            <pc:docMk/>
            <pc:sldMk cId="359246181" sldId="258"/>
            <ac:picMk id="2" creationId="{88006C62-113B-96F2-F3F5-C493A1F8D4F6}"/>
          </ac:picMkLst>
        </pc:picChg>
        <pc:picChg chg="del">
          <ac:chgData name="Sergio Miguel" userId="09a8c75f-ff7f-4676-955b-0f07b7188bbf" providerId="ADAL" clId="{35CCA717-64F2-4769-BF1F-16B19095D565}" dt="2025-02-05T10:53:44.253" v="0" actId="478"/>
          <ac:picMkLst>
            <pc:docMk/>
            <pc:sldMk cId="359246181" sldId="258"/>
            <ac:picMk id="5" creationId="{6626477B-532D-99F5-4E73-3313D8C6556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05/02/2025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L REGRESO DEL HIJO PRÓDIGO: Una obra llena de transcendencia | areté7cine">
            <a:extLst>
              <a:ext uri="{FF2B5EF4-FFF2-40B4-BE49-F238E27FC236}">
                <a16:creationId xmlns:a16="http://schemas.microsoft.com/office/drawing/2014/main" id="{88006C62-113B-96F2-F3F5-C493A1F8D4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7710" r="1" b="27710"/>
          <a:stretch/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5"/>
            <a:ext cx="60007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GRACIAS, PADRE, POR TU AMOR INCONDICIONAL.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TU ME ABRAZAS Y CONSUELAS AUN CUADNO ME ALEJO </a:t>
            </a:r>
            <a:r>
              <a:rPr lang="es-ES" sz="3200" b="1">
                <a:solidFill>
                  <a:srgbClr val="FFC000"/>
                </a:solidFill>
              </a:rPr>
              <a:t>DE TI </a:t>
            </a:r>
            <a:r>
              <a:rPr lang="es-ES" sz="3200" b="1" dirty="0">
                <a:solidFill>
                  <a:srgbClr val="FFC000"/>
                </a:solidFill>
              </a:rPr>
              <a:t>PORQUE TU AMOR HACIA MÍ NO TIENE LÍMITES.</a:t>
            </a:r>
          </a:p>
        </p:txBody>
      </p:sp>
      <p:pic>
        <p:nvPicPr>
          <p:cNvPr id="6" name="Imagen 5" descr="EL REGRESO DEL HIJO PRÓDIGO: Una obra llena de transcendencia | areté7cine">
            <a:extLst>
              <a:ext uri="{FF2B5EF4-FFF2-40B4-BE49-F238E27FC236}">
                <a16:creationId xmlns:a16="http://schemas.microsoft.com/office/drawing/2014/main" id="{8F943E8F-5B15-49C4-BDD5-9E3C7C10B6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" t="27465" r="42024"/>
          <a:stretch/>
        </p:blipFill>
        <p:spPr bwMode="auto">
          <a:xfrm>
            <a:off x="7830196" y="0"/>
            <a:ext cx="4361804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11E5BDF80DEB54B944BA9117D04567F" ma:contentTypeVersion="11" ma:contentTypeDescription="Crear nuevo documento." ma:contentTypeScope="" ma:versionID="207063a5acdbfe35dad1e64edc10f06b">
  <xsd:schema xmlns:xsd="http://www.w3.org/2001/XMLSchema" xmlns:xs="http://www.w3.org/2001/XMLSchema" xmlns:p="http://schemas.microsoft.com/office/2006/metadata/properties" xmlns:ns2="3f45ea73-29a2-40d6-9e1f-84a87059186e" targetNamespace="http://schemas.microsoft.com/office/2006/metadata/properties" ma:root="true" ma:fieldsID="93da7009be13f3bd33e00e530bb91dad" ns2:_="">
    <xsd:import namespace="3f45ea73-29a2-40d6-9e1f-84a8705918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45ea73-29a2-40d6-9e1f-84a8705918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17DF0D-C650-44E5-93C6-294997E3C1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f45ea73-29a2-40d6-9e1f-84a8705918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  <ds:schemaRef ds:uri="b87768f5-7b84-443f-8322-6461ec80d53c"/>
    <ds:schemaRef ds:uri="119c7df9-08b6-4334-9e13-1316070ac67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29</Words>
  <Application>Microsoft Office PowerPoint</Application>
  <PresentationFormat>Panorámica</PresentationFormat>
  <Paragraphs>2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2</cp:revision>
  <dcterms:created xsi:type="dcterms:W3CDTF">2024-10-17T13:47:42Z</dcterms:created>
  <dcterms:modified xsi:type="dcterms:W3CDTF">2025-02-05T10:58:12Z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0x010100311E5BDF80DEB54B944BA9117D04567F</vt:lpwstr>
  </property>
</Properties>
</file>